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0"/>
  </p:notesMasterIdLst>
  <p:sldIdLst>
    <p:sldId id="263" r:id="rId2"/>
    <p:sldId id="256" r:id="rId3"/>
    <p:sldId id="257" r:id="rId4"/>
    <p:sldId id="258" r:id="rId5"/>
    <p:sldId id="259" r:id="rId6"/>
    <p:sldId id="260" r:id="rId7"/>
    <p:sldId id="261" r:id="rId8"/>
    <p:sldId id="262" r:id="rId9"/>
  </p:sldIdLst>
  <p:sldSz cx="9144000" cy="6858000" type="screen4x3"/>
  <p:notesSz cx="6858000" cy="9144000"/>
  <p:embeddedFontLst>
    <p:embeddedFont>
      <p:font typeface="Abaddon™" pitchFamily="2" charset="0"/>
      <p:regular r:id="rId11"/>
    </p:embeddedFont>
    <p:embeddedFont>
      <p:font typeface="Calibri" pitchFamily="34" charset="0"/>
      <p:regular r:id="rId12"/>
      <p:bold r:id="rId13"/>
      <p:italic r:id="rId14"/>
      <p:boldItalic r:id="rId15"/>
    </p:embeddedFont>
    <p:embeddedFont>
      <p:font typeface="Vineta BT" pitchFamily="82" charset="0"/>
      <p:regular r:id="rId16"/>
    </p:embeddedFont>
    <p:embeddedFont>
      <p:font typeface="AL-Battar" pitchFamily="2" charset="-78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9646" autoAdjust="0"/>
    <p:restoredTop sz="94718" autoAdjust="0"/>
  </p:normalViewPr>
  <p:slideViewPr>
    <p:cSldViewPr>
      <p:cViewPr varScale="1">
        <p:scale>
          <a:sx n="70" d="100"/>
          <a:sy n="70" d="100"/>
        </p:scale>
        <p:origin x="-396" y="-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5A6964-DD25-4591-AC2F-46A3A3AA34BF}" type="datetimeFigureOut">
              <a:rPr lang="en-US" smtClean="0"/>
              <a:pPr/>
              <a:t>1/11/2009</a:t>
            </a:fld>
            <a:endParaRPr lang="en-US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E52D11-4757-4E4D-83EB-B2507F9F7DB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E52D11-4757-4E4D-83EB-B2507F9F7DBD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E52D11-4757-4E4D-83EB-B2507F9F7DBD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337BB-39A1-48AB-827E-E134C87033FA}" type="datetimeFigureOut">
              <a:rPr lang="en-US" smtClean="0"/>
              <a:pPr/>
              <a:t>1/11/2009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7829E-AD45-4E3F-9B59-1557588C3E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337BB-39A1-48AB-827E-E134C87033FA}" type="datetimeFigureOut">
              <a:rPr lang="en-US" smtClean="0"/>
              <a:pPr/>
              <a:t>1/11/2009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7829E-AD45-4E3F-9B59-1557588C3E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337BB-39A1-48AB-827E-E134C87033FA}" type="datetimeFigureOut">
              <a:rPr lang="en-US" smtClean="0"/>
              <a:pPr/>
              <a:t>1/11/2009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7829E-AD45-4E3F-9B59-1557588C3E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337BB-39A1-48AB-827E-E134C87033FA}" type="datetimeFigureOut">
              <a:rPr lang="en-US" smtClean="0"/>
              <a:pPr/>
              <a:t>1/11/2009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7829E-AD45-4E3F-9B59-1557588C3E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337BB-39A1-48AB-827E-E134C87033FA}" type="datetimeFigureOut">
              <a:rPr lang="en-US" smtClean="0"/>
              <a:pPr/>
              <a:t>1/11/2009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7829E-AD45-4E3F-9B59-1557588C3E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337BB-39A1-48AB-827E-E134C87033FA}" type="datetimeFigureOut">
              <a:rPr lang="en-US" smtClean="0"/>
              <a:pPr/>
              <a:t>1/11/2009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7829E-AD45-4E3F-9B59-1557588C3E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337BB-39A1-48AB-827E-E134C87033FA}" type="datetimeFigureOut">
              <a:rPr lang="en-US" smtClean="0"/>
              <a:pPr/>
              <a:t>1/11/2009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7829E-AD45-4E3F-9B59-1557588C3E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337BB-39A1-48AB-827E-E134C87033FA}" type="datetimeFigureOut">
              <a:rPr lang="en-US" smtClean="0"/>
              <a:pPr/>
              <a:t>1/11/2009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7829E-AD45-4E3F-9B59-1557588C3E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337BB-39A1-48AB-827E-E134C87033FA}" type="datetimeFigureOut">
              <a:rPr lang="en-US" smtClean="0"/>
              <a:pPr/>
              <a:t>1/11/2009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7829E-AD45-4E3F-9B59-1557588C3E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337BB-39A1-48AB-827E-E134C87033FA}" type="datetimeFigureOut">
              <a:rPr lang="en-US" smtClean="0"/>
              <a:pPr/>
              <a:t>1/11/2009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7829E-AD45-4E3F-9B59-1557588C3E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337BB-39A1-48AB-827E-E134C87033FA}" type="datetimeFigureOut">
              <a:rPr lang="en-US" smtClean="0"/>
              <a:pPr/>
              <a:t>1/11/2009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7829E-AD45-4E3F-9B59-1557588C3E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1337BB-39A1-48AB-827E-E134C87033FA}" type="datetimeFigureOut">
              <a:rPr lang="en-US" smtClean="0"/>
              <a:pPr/>
              <a:t>1/11/2009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77829E-AD45-4E3F-9B59-1557588C3E8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 thruBlk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logger.com/" TargetMode="External"/><Relationship Id="rId7" Type="http://schemas.openxmlformats.org/officeDocument/2006/relationships/hyperlink" Target="http://www.wordpress.org/" TargetMode="External"/><Relationship Id="rId2" Type="http://schemas.openxmlformats.org/officeDocument/2006/relationships/hyperlink" Target="http://www.wordpress.com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jeeran.com/" TargetMode="External"/><Relationship Id="rId5" Type="http://schemas.openxmlformats.org/officeDocument/2006/relationships/hyperlink" Target="http://www.maktoob.com/" TargetMode="External"/><Relationship Id="rId4" Type="http://schemas.openxmlformats.org/officeDocument/2006/relationships/hyperlink" Target="http://www.maktoobblog.com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ch-wd.com/" TargetMode="External"/><Relationship Id="rId2" Type="http://schemas.openxmlformats.org/officeDocument/2006/relationships/hyperlink" Target="http://www.en.wikipedia.org/wiki/Blog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wordpress.org/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6efy.com/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0" y="357166"/>
            <a:ext cx="9144000" cy="264687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600" dirty="0" smtClean="0">
                <a:solidFill>
                  <a:srgbClr val="FF0000"/>
                </a:solidFill>
                <a:latin typeface="Abaddon™" pitchFamily="2" charset="0"/>
              </a:rPr>
              <a:t>Blogs</a:t>
            </a:r>
            <a:endParaRPr lang="en-US" sz="16600" dirty="0">
              <a:solidFill>
                <a:srgbClr val="FF0000"/>
              </a:solidFill>
              <a:latin typeface="Abaddon™" pitchFamily="2" charset="0"/>
            </a:endParaRPr>
          </a:p>
        </p:txBody>
      </p:sp>
      <p:sp>
        <p:nvSpPr>
          <p:cNvPr id="3" name="مربع نص 2"/>
          <p:cNvSpPr txBox="1"/>
          <p:nvPr/>
        </p:nvSpPr>
        <p:spPr>
          <a:xfrm>
            <a:off x="1428728" y="6143644"/>
            <a:ext cx="60722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By </a:t>
            </a:r>
            <a:r>
              <a:rPr lang="en-US" sz="2400" dirty="0" err="1" smtClean="0">
                <a:solidFill>
                  <a:schemeClr val="bg1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Amer</a:t>
            </a:r>
            <a:r>
              <a:rPr lang="en-US" sz="2400" dirty="0" smtClean="0">
                <a:solidFill>
                  <a:schemeClr val="bg1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Melebari – www.6efy.com</a:t>
            </a:r>
            <a:endParaRPr lang="en-US" sz="2400" dirty="0">
              <a:solidFill>
                <a:schemeClr val="bg1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Rot by="21600000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0" y="357166"/>
            <a:ext cx="9144000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7200" dirty="0" smtClean="0">
                <a:solidFill>
                  <a:srgbClr val="FF0000"/>
                </a:solidFill>
              </a:rPr>
              <a:t>Blogs</a:t>
            </a:r>
            <a:endParaRPr lang="en-US" sz="7200" dirty="0">
              <a:solidFill>
                <a:srgbClr val="FF0000"/>
              </a:solidFill>
            </a:endParaRPr>
          </a:p>
        </p:txBody>
      </p:sp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214282" y="2357430"/>
            <a:ext cx="727833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548DD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Arial" pitchFamily="34" charset="0"/>
              </a:rPr>
              <a:t>The definition of word </a:t>
            </a:r>
            <a:r>
              <a:rPr kumimoji="0" lang="en-US" sz="3200" b="0" i="1" u="none" strike="noStrike" cap="none" normalizeH="0" baseline="0" dirty="0" smtClean="0">
                <a:ln>
                  <a:noFill/>
                </a:ln>
                <a:solidFill>
                  <a:srgbClr val="548DD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Arial" pitchFamily="34" charset="0"/>
              </a:rPr>
              <a:t>BLOG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548DD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Arial" pitchFamily="34" charset="0"/>
              </a:rPr>
              <a:t> in Wikipedia: 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214282" y="3429000"/>
            <a:ext cx="8643998" cy="2554545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blog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(a contraction of the term "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Web log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") </a:t>
            </a:r>
            <a:endParaRPr lang="en-US" sz="3200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is 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Web site, 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usually maintained by an individual with regular entries of commentary. 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"Blog" can also be used as a verb, meaning to add content to a blog.</a:t>
            </a:r>
            <a:endParaRPr lang="en-US" sz="32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2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289" grpId="0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0" y="285728"/>
            <a:ext cx="9144000" cy="11079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6600" dirty="0" smtClean="0">
                <a:solidFill>
                  <a:srgbClr val="FF0000"/>
                </a:solidFill>
              </a:rPr>
              <a:t>General Types of Blog</a:t>
            </a:r>
            <a:endParaRPr lang="en-US" sz="6600" dirty="0">
              <a:solidFill>
                <a:srgbClr val="FF0000"/>
              </a:solidFill>
            </a:endParaRPr>
          </a:p>
        </p:txBody>
      </p:sp>
      <p:sp>
        <p:nvSpPr>
          <p:cNvPr id="3" name="مربع نص 2"/>
          <p:cNvSpPr txBox="1"/>
          <p:nvPr/>
        </p:nvSpPr>
        <p:spPr>
          <a:xfrm>
            <a:off x="785786" y="1785926"/>
            <a:ext cx="25867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Personal blogs</a:t>
            </a:r>
            <a:endParaRPr lang="en-US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928662" y="5286388"/>
            <a:ext cx="7000923" cy="461665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A blog can be for business purposes.</a:t>
            </a:r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785786" y="4357694"/>
            <a:ext cx="28418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Corporate Blogs</a:t>
            </a:r>
          </a:p>
        </p:txBody>
      </p:sp>
      <p:sp>
        <p:nvSpPr>
          <p:cNvPr id="6" name="مربع نص 5"/>
          <p:cNvSpPr txBox="1"/>
          <p:nvPr/>
        </p:nvSpPr>
        <p:spPr>
          <a:xfrm>
            <a:off x="938186" y="2795582"/>
            <a:ext cx="7134276" cy="830997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The personal blog, an ongoing diary or commentary by an individual, is the traditional and most common blog.</a:t>
            </a:r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5" grpId="0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785786" y="2110079"/>
            <a:ext cx="32247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Question Blogging</a:t>
            </a:r>
          </a:p>
        </p:txBody>
      </p:sp>
      <p:sp>
        <p:nvSpPr>
          <p:cNvPr id="5" name="مربع نص 4"/>
          <p:cNvSpPr txBox="1"/>
          <p:nvPr/>
        </p:nvSpPr>
        <p:spPr>
          <a:xfrm>
            <a:off x="938186" y="2967335"/>
            <a:ext cx="7000923" cy="461665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It is a type of blog that answers questions. </a:t>
            </a:r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0" y="285728"/>
            <a:ext cx="9144000" cy="11079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6600" dirty="0" smtClean="0">
                <a:solidFill>
                  <a:srgbClr val="FF0000"/>
                </a:solidFill>
              </a:rPr>
              <a:t>Types of Blog </a:t>
            </a:r>
            <a:endParaRPr lang="en-US" sz="6600" dirty="0">
              <a:solidFill>
                <a:srgbClr val="FF0000"/>
              </a:solidFill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1071539" y="5253351"/>
            <a:ext cx="7000923" cy="461665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It is for the news’ and other thing related to it.</a:t>
            </a:r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857224" y="4525700"/>
            <a:ext cx="26146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Web site blogs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7" grpId="0" animBg="1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0" y="285728"/>
            <a:ext cx="9144000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5400" dirty="0" smtClean="0">
                <a:solidFill>
                  <a:srgbClr val="FF0000"/>
                </a:solidFill>
              </a:rPr>
              <a:t>How can you create your blog?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" name="مربع نص 2"/>
          <p:cNvSpPr txBox="1"/>
          <p:nvPr/>
        </p:nvSpPr>
        <p:spPr>
          <a:xfrm>
            <a:off x="500034" y="1714488"/>
            <a:ext cx="8143932" cy="1477328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You can create it in Free website like:</a:t>
            </a:r>
          </a:p>
          <a:p>
            <a:pPr lvl="0"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Wordpress -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hlinkClick r:id="rId2"/>
              </a:rPr>
              <a:t>www.wordpress.com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pPr lvl="0"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Blogger -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hlinkClick r:id="rId3"/>
              </a:rPr>
              <a:t>www.blogger.com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pPr lvl="0">
              <a:buFont typeface="Arial" pitchFamily="34" charset="0"/>
              <a:buChar char="•"/>
            </a:pP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Maktoob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-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hlinkClick r:id="rId4"/>
              </a:rPr>
              <a:t>www.maktoobblog.com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or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hlinkClick r:id="rId5"/>
              </a:rPr>
              <a:t>www.maktoob.com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 </a:t>
            </a:r>
          </a:p>
          <a:p>
            <a:pPr lvl="0">
              <a:buFont typeface="Arial" pitchFamily="34" charset="0"/>
              <a:buChar char="•"/>
            </a:pP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Jeeran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–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hlinkClick r:id="rId6"/>
              </a:rPr>
              <a:t>www.jeeran.com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en-US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500034" y="3857628"/>
            <a:ext cx="8072494" cy="923330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You can create it in your website by adding special script in it.</a:t>
            </a:r>
          </a:p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The best script for blog is Wordpress –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hlinkClick r:id="rId7"/>
              </a:rPr>
              <a:t>www.wordpress.org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It is written by PHP language, free, and open source 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0" y="285728"/>
            <a:ext cx="9144000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5400" dirty="0" smtClean="0">
                <a:solidFill>
                  <a:srgbClr val="FF0000"/>
                </a:solidFill>
              </a:rPr>
              <a:t>More Information About Blogs 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" name="مربع نص 2"/>
          <p:cNvSpPr txBox="1"/>
          <p:nvPr/>
        </p:nvSpPr>
        <p:spPr>
          <a:xfrm>
            <a:off x="428596" y="1474761"/>
            <a:ext cx="718126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You can get more information about blogs</a:t>
            </a:r>
          </a:p>
          <a:p>
            <a:r>
              <a:rPr lang="en-US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in these web site:</a:t>
            </a:r>
          </a:p>
        </p:txBody>
      </p:sp>
      <p:sp>
        <p:nvSpPr>
          <p:cNvPr id="4" name="مربع نص 3"/>
          <p:cNvSpPr txBox="1"/>
          <p:nvPr/>
        </p:nvSpPr>
        <p:spPr>
          <a:xfrm>
            <a:off x="500034" y="3286124"/>
            <a:ext cx="8072494" cy="923330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Wikipedia -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hlinkClick r:id="rId2"/>
              </a:rPr>
              <a:t>www.en.wikipedia.org/wiki/Blog</a:t>
            </a:r>
            <a:endParaRPr lang="en-US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Technology World –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hlinkClick r:id="rId3"/>
              </a:rPr>
              <a:t>www.tech-wd.com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Wordpress –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hlinkClick r:id="rId4"/>
              </a:rPr>
              <a:t>www.wordpress.org</a:t>
            </a:r>
            <a:endParaRPr lang="en-US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357158" y="1714488"/>
            <a:ext cx="84296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0000"/>
                </a:solidFill>
              </a:rPr>
              <a:t>Finally you can visit my blog at</a:t>
            </a:r>
          </a:p>
          <a:p>
            <a:pPr algn="ctr"/>
            <a:endParaRPr lang="en-US" sz="4000" dirty="0">
              <a:solidFill>
                <a:srgbClr val="FF0000"/>
              </a:solidFill>
            </a:endParaRPr>
          </a:p>
          <a:p>
            <a:pPr algn="ctr"/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smtClean="0">
                <a:solidFill>
                  <a:srgbClr val="FF0000"/>
                </a:solidFill>
                <a:hlinkClick r:id="rId2"/>
              </a:rPr>
              <a:t>www.6efy.com</a:t>
            </a:r>
            <a:r>
              <a:rPr lang="en-US" sz="4000" dirty="0" smtClean="0">
                <a:solidFill>
                  <a:srgbClr val="FF0000"/>
                </a:solidFill>
              </a:rPr>
              <a:t>  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0" y="3214686"/>
            <a:ext cx="9144000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60000" dist="60007" dir="5400000" sy="-100000" algn="bl" rotWithShape="0"/>
                </a:effectLst>
                <a:latin typeface="Vineta BT" pitchFamily="82" charset="0"/>
                <a:cs typeface="AL-Battar" pitchFamily="2" charset="-78"/>
              </a:rPr>
              <a:t>Thank you all for listening </a:t>
            </a:r>
            <a:r>
              <a:rPr lang="en-US" sz="3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60000" dist="60007" dir="5400000" sy="-100000" algn="bl" rotWithShape="0"/>
                </a:effectLst>
                <a:latin typeface="Vineta BT" pitchFamily="82" charset="0"/>
                <a:cs typeface="AL-Battar" pitchFamily="2" charset="-78"/>
                <a:sym typeface="Wingdings" pitchFamily="2" charset="2"/>
              </a:rPr>
              <a:t></a:t>
            </a:r>
            <a:endParaRPr lang="en-US" sz="3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60000" endA="900" endPos="60000" dist="60007" dir="5400000" sy="-100000" algn="bl" rotWithShape="0"/>
              </a:effectLst>
              <a:latin typeface="Vineta BT" pitchFamily="82" charset="0"/>
              <a:cs typeface="AL-Battar" pitchFamily="2" charset="-78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6600"/>
                            </p:stCondLst>
                            <p:childTnLst>
                              <p:par>
                                <p:cTn id="12" presetID="9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0.07049 0.02963 C -0.05087 -0.00671 -0.01667 -0.05856 0.02431 -0.05856 C 0.08472 -0.05856 0.13385 -0.00463 0.13385 0.06389 C 0.13385 0.08588 0.12899 0.10625 0.1191 0.12454 C 0.12066 0.12454 -0.07049 0.39584 -0.07049 0.39815 C -0.07049 0.39584 -0.26163 0.12454 -0.26007 0.12454 C -0.26997 0.10625 -0.27465 0.08588 -0.27465 0.06389 C -0.27465 -0.00463 -0.22569 -0.05856 -0.16354 -0.05856 C -0.12431 -0.05856 -0.0901 -0.00671 -0.06059 0.04283 C -0.06059 0.04283 -0.07049 0.02963 -0.07049 0.02963 Z " pathEditMode="relative" rAng="0" ptsTypes="ffffffffff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</TotalTime>
  <Words>241</Words>
  <Application>Microsoft Office PowerPoint</Application>
  <PresentationFormat>عرض على الشاشة (3:4)‏</PresentationFormat>
  <Paragraphs>38</Paragraphs>
  <Slides>8</Slides>
  <Notes>2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7</vt:i4>
      </vt:variant>
      <vt:variant>
        <vt:lpstr>سمة</vt:lpstr>
      </vt:variant>
      <vt:variant>
        <vt:i4>1</vt:i4>
      </vt:variant>
      <vt:variant>
        <vt:lpstr>عناوين الشرائح</vt:lpstr>
      </vt:variant>
      <vt:variant>
        <vt:i4>8</vt:i4>
      </vt:variant>
    </vt:vector>
  </HeadingPairs>
  <TitlesOfParts>
    <vt:vector size="16" baseType="lpstr">
      <vt:lpstr>Arial</vt:lpstr>
      <vt:lpstr>Abaddon™</vt:lpstr>
      <vt:lpstr>Calibri</vt:lpstr>
      <vt:lpstr>Vineta BT</vt:lpstr>
      <vt:lpstr>AL-Battar</vt:lpstr>
      <vt:lpstr>Wingdings</vt:lpstr>
      <vt:lpstr>Times New Roman</vt:lpstr>
      <vt:lpstr>سمة Office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</vt:vector>
  </TitlesOfParts>
  <Company>N/A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amer</dc:creator>
  <cp:lastModifiedBy>amer</cp:lastModifiedBy>
  <cp:revision>45</cp:revision>
  <dcterms:created xsi:type="dcterms:W3CDTF">2009-01-10T15:48:14Z</dcterms:created>
  <dcterms:modified xsi:type="dcterms:W3CDTF">2009-01-11T19:36:03Z</dcterms:modified>
</cp:coreProperties>
</file>